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132" y="1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E9C75-09EA-4219-9D7D-FEBE5F8D1512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9AB88-F264-4776-8A12-D327DDAE6C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782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간단한 인사 및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AB88-F264-4776-8A12-D327DDAE6C7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704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예상한 등록자 수와 </a:t>
            </a:r>
            <a:r>
              <a:rPr lang="ko-KR" altLang="en-US" dirty="0" err="1" smtClean="0"/>
              <a:t>접속자</a:t>
            </a:r>
            <a:r>
              <a:rPr lang="ko-KR" altLang="en-US" dirty="0" smtClean="0"/>
              <a:t> 수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꾸준한 </a:t>
            </a:r>
            <a:r>
              <a:rPr lang="ko-KR" altLang="en-US" dirty="0" err="1" smtClean="0"/>
              <a:t>우상향은</a:t>
            </a:r>
            <a:r>
              <a:rPr lang="ko-KR" altLang="en-US" dirty="0" smtClean="0"/>
              <a:t> 아니지만 지속적인 유저 유입과 유지가 </a:t>
            </a:r>
            <a:r>
              <a:rPr lang="ko-KR" altLang="en-US" dirty="0" err="1" smtClean="0"/>
              <a:t>있을거라</a:t>
            </a:r>
            <a:r>
              <a:rPr lang="ko-KR" altLang="en-US" dirty="0" smtClean="0"/>
              <a:t> 예상 했습니다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스페이스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하지만 현실은 달랐습니다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동록자</a:t>
            </a:r>
            <a:r>
              <a:rPr lang="ko-KR" altLang="en-US" dirty="0" smtClean="0"/>
              <a:t> 수는 </a:t>
            </a:r>
            <a:r>
              <a:rPr lang="en-US" altLang="ko-KR" dirty="0" smtClean="0"/>
              <a:t>19</a:t>
            </a:r>
            <a:r>
              <a:rPr lang="ko-KR" altLang="en-US" dirty="0" smtClean="0"/>
              <a:t>명으로 정식 출시 후로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일간 </a:t>
            </a:r>
            <a:r>
              <a:rPr lang="en-US" altLang="ko-KR" dirty="0" smtClean="0"/>
              <a:t>0</a:t>
            </a:r>
            <a:r>
              <a:rPr lang="ko-KR" altLang="en-US" dirty="0" smtClean="0"/>
              <a:t>명</a:t>
            </a:r>
            <a:r>
              <a:rPr lang="ko-KR" altLang="en-US" baseline="0" dirty="0" smtClean="0"/>
              <a:t> 이였으며 의문의 광고가 있던 </a:t>
            </a:r>
            <a:r>
              <a:rPr lang="en-US" altLang="ko-KR" baseline="0" dirty="0" smtClean="0"/>
              <a:t>22</a:t>
            </a:r>
            <a:r>
              <a:rPr lang="ko-KR" altLang="en-US" baseline="0" dirty="0" smtClean="0"/>
              <a:t>일 </a:t>
            </a:r>
            <a:r>
              <a:rPr lang="en-US" altLang="ko-KR" baseline="0" dirty="0" smtClean="0"/>
              <a:t>7</a:t>
            </a:r>
            <a:r>
              <a:rPr lang="ko-KR" altLang="en-US" baseline="0" dirty="0" smtClean="0"/>
              <a:t>명이 더 등록 하였고 후에는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명 이었습니다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접속자</a:t>
            </a:r>
            <a:r>
              <a:rPr lang="ko-KR" altLang="en-US" baseline="0" dirty="0" smtClean="0"/>
              <a:t> 수도 동일한 이유로 저조한 모습을 보였습니다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AB88-F264-4776-8A12-D327DDAE6C7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830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등록자</a:t>
            </a:r>
            <a:r>
              <a:rPr lang="ko-KR" altLang="en-US" baseline="0" dirty="0" smtClean="0"/>
              <a:t> 수 감소 원인을 찾기 위해 경쟁사를 분석 해보니 저희 게임의 조회수가 제일 저조 했다는 것을 알 수 있었고 어떤 차이점이 있는가 파악 해보니 </a:t>
            </a:r>
            <a:r>
              <a:rPr lang="en-US" altLang="ko-KR" baseline="0" dirty="0" smtClean="0"/>
              <a:t>GM</a:t>
            </a:r>
            <a:r>
              <a:rPr lang="ko-KR" altLang="en-US" baseline="0" dirty="0" smtClean="0"/>
              <a:t>유무 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마케팅 부분에서 차이가 있었습니다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</a:t>
            </a:r>
            <a:r>
              <a:rPr lang="ko-KR" altLang="en-US" baseline="0" dirty="0" err="1" smtClean="0"/>
              <a:t>접속자</a:t>
            </a:r>
            <a:r>
              <a:rPr lang="ko-KR" altLang="en-US" baseline="0" dirty="0" smtClean="0"/>
              <a:t> 수 감소 원인을 찾으려 데이터를 분석 해 보니 </a:t>
            </a:r>
            <a:r>
              <a:rPr lang="ko-KR" altLang="en-US" baseline="0" dirty="0" err="1" smtClean="0"/>
              <a:t>재접속</a:t>
            </a:r>
            <a:r>
              <a:rPr lang="ko-KR" altLang="en-US" baseline="0" dirty="0" smtClean="0"/>
              <a:t> 기록이 있는 유저보다 기록이 없는 유저가 약 </a:t>
            </a:r>
            <a:r>
              <a:rPr lang="en-US" altLang="ko-KR" baseline="0" dirty="0" smtClean="0"/>
              <a:t>6.5</a:t>
            </a:r>
            <a:r>
              <a:rPr lang="ko-KR" altLang="en-US" baseline="0" dirty="0" smtClean="0"/>
              <a:t>배 많았고 이유를 알기 위해 종료 시점 데이터를 분석 해보니 원인을 파악 할 수 있었습니다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AB88-F264-4776-8A12-D327DDAE6C7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644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원인 총 정리 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게임하는 방법을 제시해주지 않았고 컨텐츠에 대한 안내조차 없었습니다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</a:t>
            </a:r>
            <a:r>
              <a:rPr lang="en-US" altLang="ko-KR" baseline="0" dirty="0" smtClean="0"/>
              <a:t>GM</a:t>
            </a:r>
            <a:r>
              <a:rPr lang="ko-KR" altLang="en-US" baseline="0" dirty="0" smtClean="0"/>
              <a:t>이 존재하지 않아 소통을 하지 않았으며 적극적인 마케팅도 하지 않았습니다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AB88-F264-4776-8A12-D327DDAE6C7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400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해결 방안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AB88-F264-4776-8A12-D327DDAE6C7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65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원인 </a:t>
            </a:r>
            <a:r>
              <a:rPr lang="en-US" altLang="ko-KR" dirty="0" smtClean="0"/>
              <a:t>1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2</a:t>
            </a:r>
            <a:r>
              <a:rPr lang="ko-KR" altLang="en-US" dirty="0" smtClean="0"/>
              <a:t>는 정보 제공 네비게이션으로 해결 할 수 있으리라 판단 했고 원인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GM</a:t>
            </a:r>
            <a:r>
              <a:rPr lang="ko-KR" altLang="en-US" baseline="0" dirty="0" smtClean="0"/>
              <a:t>을 채용 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원인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는 적극적인 홍보와 이벤트를 게시하였습니다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AB88-F264-4776-8A12-D327DDAE6C7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659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원인 </a:t>
            </a:r>
            <a:r>
              <a:rPr lang="en-US" altLang="ko-KR" dirty="0" smtClean="0"/>
              <a:t>1.2</a:t>
            </a:r>
            <a:r>
              <a:rPr lang="ko-KR" altLang="en-US" dirty="0" smtClean="0"/>
              <a:t>의 해결을 위해 구간 마다 적절한 정보를 제공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AB88-F264-4776-8A12-D327DDAE6C7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37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원인 </a:t>
            </a:r>
            <a:r>
              <a:rPr lang="en-US" altLang="ko-KR" dirty="0" smtClean="0"/>
              <a:t>3 .4 </a:t>
            </a:r>
            <a:r>
              <a:rPr lang="ko-KR" altLang="en-US" dirty="0" smtClean="0"/>
              <a:t>해결을 위해 </a:t>
            </a:r>
            <a:r>
              <a:rPr lang="en-US" altLang="ko-KR" dirty="0" smtClean="0"/>
              <a:t>GM</a:t>
            </a:r>
            <a:r>
              <a:rPr lang="ko-KR" altLang="en-US" dirty="0" smtClean="0"/>
              <a:t>을 채용하였고 각종 광고와 이벤트를 게시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AB88-F264-4776-8A12-D327DDAE6C7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879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성과 발표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AB88-F264-4776-8A12-D327DDAE6C7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561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해결</a:t>
            </a:r>
            <a:r>
              <a:rPr lang="ko-KR" altLang="en-US" baseline="0" dirty="0" smtClean="0"/>
              <a:t> 방안으로 예상했던 등록자 수 와 </a:t>
            </a:r>
            <a:r>
              <a:rPr lang="ko-KR" altLang="en-US" baseline="0" dirty="0" err="1" smtClean="0"/>
              <a:t>접속자</a:t>
            </a:r>
            <a:r>
              <a:rPr lang="ko-KR" altLang="en-US" baseline="0" dirty="0" smtClean="0"/>
              <a:t> 수 데이터 입니다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두 데이터 모두 </a:t>
            </a:r>
            <a:r>
              <a:rPr lang="ko-KR" altLang="en-US" baseline="0" dirty="0" err="1" smtClean="0"/>
              <a:t>우상향</a:t>
            </a:r>
            <a:r>
              <a:rPr lang="ko-KR" altLang="en-US" baseline="0" dirty="0" smtClean="0"/>
              <a:t> 하며 점차 </a:t>
            </a:r>
            <a:r>
              <a:rPr lang="ko-KR" altLang="en-US" baseline="0" dirty="0" err="1" smtClean="0"/>
              <a:t>증가할거라</a:t>
            </a:r>
            <a:r>
              <a:rPr lang="ko-KR" altLang="en-US" baseline="0" dirty="0" smtClean="0"/>
              <a:t> 예상 했지만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스페이스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현실은 달랐습니다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등록자 수는 증가하지 않았으며 </a:t>
            </a:r>
            <a:r>
              <a:rPr lang="ko-KR" altLang="en-US" baseline="0" dirty="0" err="1" smtClean="0"/>
              <a:t>접속자</a:t>
            </a:r>
            <a:r>
              <a:rPr lang="ko-KR" altLang="en-US" baseline="0" dirty="0" smtClean="0"/>
              <a:t> 수는 업데이트 이후로 꾸준히 감소하였습니다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AB88-F264-4776-8A12-D327DDAE6C7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870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최종 요약 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정식 출시 후 등록자 수는 </a:t>
            </a:r>
            <a:r>
              <a:rPr lang="en-US" altLang="ko-KR" baseline="0" dirty="0" smtClean="0"/>
              <a:t>15</a:t>
            </a:r>
            <a:r>
              <a:rPr lang="ko-KR" altLang="en-US" baseline="0" dirty="0" smtClean="0"/>
              <a:t>명이었으며 </a:t>
            </a:r>
            <a:r>
              <a:rPr lang="ko-KR" altLang="en-US" baseline="0" dirty="0" err="1" smtClean="0"/>
              <a:t>접속자</a:t>
            </a:r>
            <a:r>
              <a:rPr lang="ko-KR" altLang="en-US" baseline="0" dirty="0" smtClean="0"/>
              <a:t> 수는 </a:t>
            </a:r>
            <a:r>
              <a:rPr lang="en-US" altLang="ko-KR" baseline="0" dirty="0" smtClean="0"/>
              <a:t>25</a:t>
            </a:r>
            <a:r>
              <a:rPr lang="ko-KR" altLang="en-US" baseline="0" dirty="0" smtClean="0"/>
              <a:t>명 이었으나 업데이트 후 등록자 수는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명으로 감소 하였고 </a:t>
            </a:r>
            <a:r>
              <a:rPr lang="ko-KR" altLang="en-US" baseline="0" dirty="0" err="1" smtClean="0"/>
              <a:t>접속자</a:t>
            </a:r>
            <a:r>
              <a:rPr lang="ko-KR" altLang="en-US" baseline="0" dirty="0" smtClean="0"/>
              <a:t> 수는 </a:t>
            </a:r>
            <a:r>
              <a:rPr lang="en-US" altLang="ko-KR" baseline="0" dirty="0" smtClean="0"/>
              <a:t>7</a:t>
            </a:r>
            <a:r>
              <a:rPr lang="ko-KR" altLang="en-US" baseline="0" dirty="0" smtClean="0"/>
              <a:t>명으로 감소 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그래서 결국은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AB88-F264-4776-8A12-D327DDAE6C7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22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 입니다 하고 빠르게 읽고 지나가기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AB88-F264-4776-8A12-D327DDAE6C7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930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기본적으로 매 주 바뀌는 팀장이 </a:t>
            </a:r>
            <a:r>
              <a:rPr lang="ko-KR" altLang="en-US" dirty="0" err="1" smtClean="0"/>
              <a:t>업부를</a:t>
            </a:r>
            <a:r>
              <a:rPr lang="ko-KR" altLang="en-US" dirty="0" smtClean="0"/>
              <a:t> 적절히 분배하여 운영 하였습니다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여기서 질문 </a:t>
            </a:r>
            <a:r>
              <a:rPr lang="ko-KR" altLang="en-US" baseline="0" dirty="0" err="1" smtClean="0"/>
              <a:t>받으셈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ㅇㅇ</a:t>
            </a:r>
            <a:r>
              <a:rPr lang="en-US" altLang="ko-KR" baseline="0" dirty="0" smtClean="0"/>
              <a:t>)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AB88-F264-4776-8A12-D327DDAE6C7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688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게임 소개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AB88-F264-4776-8A12-D327DDAE6C7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287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이지호 학생 키우기 게임을 만들었습니다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AB88-F264-4776-8A12-D327DDAE6C7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467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제작 과정 입니다</a:t>
            </a:r>
            <a:r>
              <a:rPr lang="en-US" altLang="ko-KR" dirty="0" smtClean="0"/>
              <a:t>, (</a:t>
            </a:r>
            <a:r>
              <a:rPr lang="ko-KR" altLang="en-US" dirty="0" smtClean="0"/>
              <a:t>스페이스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 게임은 무기 강화하기 게임을 리메이크 하여 만들었습니다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스페이스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기존 게임의 흐름은 무기 강화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판매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수집으로만 이어져 있었습니다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AB88-F264-4776-8A12-D327DDAE6C7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567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어떻게 리메이크를 </a:t>
            </a:r>
            <a:r>
              <a:rPr lang="ko-KR" altLang="en-US" dirty="0" err="1" smtClean="0"/>
              <a:t>하였냐면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스페이스</a:t>
            </a:r>
            <a:r>
              <a:rPr lang="en-US" altLang="ko-KR" dirty="0" smtClean="0"/>
              <a:t>) </a:t>
            </a:r>
            <a:r>
              <a:rPr lang="ko-KR" altLang="en-US" dirty="0" smtClean="0"/>
              <a:t>매력적인 주인공을 제작해 그 주인공을 강화하여 상승시킨 여러가지 수치를 보스를 잡아 성장 체감을 느낄 수 있게 리메이크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AB88-F264-4776-8A12-D327DDAE6C7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742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게임 운영의 목표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AB88-F264-4776-8A12-D327DDAE6C7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924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저희가 추출한 데이터는 </a:t>
            </a:r>
            <a:r>
              <a:rPr lang="en-US" altLang="ko-KR" dirty="0" smtClean="0"/>
              <a:t>(</a:t>
            </a:r>
            <a:r>
              <a:rPr lang="ko-KR" altLang="en-US" dirty="0" smtClean="0"/>
              <a:t>순서대로 읽기 아주 빠르게</a:t>
            </a:r>
            <a:r>
              <a:rPr lang="en-US" altLang="ko-KR" dirty="0" smtClean="0"/>
              <a:t>)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저희의 목표는 유저 유입 및 유지 였으며 이를 확인하기 위해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스페이스</a:t>
            </a:r>
            <a:r>
              <a:rPr lang="en-US" altLang="ko-KR" dirty="0" smtClean="0"/>
              <a:t>) </a:t>
            </a:r>
            <a:r>
              <a:rPr lang="ko-KR" altLang="en-US" dirty="0" smtClean="0"/>
              <a:t>아이디와 접속 시간을 추출하여 분석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AB88-F264-4776-8A12-D327DDAE6C7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004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문제점 분석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AB88-F264-4776-8A12-D327DDAE6C7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584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1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9" Type="http://schemas.openxmlformats.org/officeDocument/2006/relationships/image" Target="../media/image131.png"/><Relationship Id="rId21" Type="http://schemas.openxmlformats.org/officeDocument/2006/relationships/image" Target="../media/image113.png"/><Relationship Id="rId34" Type="http://schemas.openxmlformats.org/officeDocument/2006/relationships/image" Target="../media/image126.png"/><Relationship Id="rId42" Type="http://schemas.openxmlformats.org/officeDocument/2006/relationships/image" Target="../media/image134.png"/><Relationship Id="rId47" Type="http://schemas.openxmlformats.org/officeDocument/2006/relationships/image" Target="../media/image139.png"/><Relationship Id="rId50" Type="http://schemas.openxmlformats.org/officeDocument/2006/relationships/image" Target="../media/image142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08.png"/><Relationship Id="rId29" Type="http://schemas.openxmlformats.org/officeDocument/2006/relationships/image" Target="../media/image121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32" Type="http://schemas.openxmlformats.org/officeDocument/2006/relationships/image" Target="../media/image124.png"/><Relationship Id="rId37" Type="http://schemas.openxmlformats.org/officeDocument/2006/relationships/image" Target="../media/image129.png"/><Relationship Id="rId40" Type="http://schemas.openxmlformats.org/officeDocument/2006/relationships/image" Target="../media/image132.png"/><Relationship Id="rId45" Type="http://schemas.openxmlformats.org/officeDocument/2006/relationships/image" Target="../media/image137.png"/><Relationship Id="rId53" Type="http://schemas.openxmlformats.org/officeDocument/2006/relationships/image" Target="../media/image145.png"/><Relationship Id="rId5" Type="http://schemas.openxmlformats.org/officeDocument/2006/relationships/image" Target="../media/image1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31" Type="http://schemas.openxmlformats.org/officeDocument/2006/relationships/image" Target="../media/image123.png"/><Relationship Id="rId44" Type="http://schemas.openxmlformats.org/officeDocument/2006/relationships/image" Target="../media/image136.png"/><Relationship Id="rId52" Type="http://schemas.openxmlformats.org/officeDocument/2006/relationships/image" Target="../media/image144.png"/><Relationship Id="rId4" Type="http://schemas.openxmlformats.org/officeDocument/2006/relationships/image" Target="../media/image2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Relationship Id="rId30" Type="http://schemas.openxmlformats.org/officeDocument/2006/relationships/image" Target="../media/image122.png"/><Relationship Id="rId35" Type="http://schemas.openxmlformats.org/officeDocument/2006/relationships/image" Target="../media/image127.png"/><Relationship Id="rId43" Type="http://schemas.openxmlformats.org/officeDocument/2006/relationships/image" Target="../media/image135.png"/><Relationship Id="rId48" Type="http://schemas.openxmlformats.org/officeDocument/2006/relationships/image" Target="../media/image140.png"/><Relationship Id="rId8" Type="http://schemas.openxmlformats.org/officeDocument/2006/relationships/image" Target="../media/image100.png"/><Relationship Id="rId51" Type="http://schemas.openxmlformats.org/officeDocument/2006/relationships/image" Target="../media/image143.png"/><Relationship Id="rId3" Type="http://schemas.openxmlformats.org/officeDocument/2006/relationships/image" Target="../media/image3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33" Type="http://schemas.openxmlformats.org/officeDocument/2006/relationships/image" Target="../media/image125.png"/><Relationship Id="rId38" Type="http://schemas.openxmlformats.org/officeDocument/2006/relationships/image" Target="../media/image130.png"/><Relationship Id="rId46" Type="http://schemas.openxmlformats.org/officeDocument/2006/relationships/image" Target="../media/image138.png"/><Relationship Id="rId20" Type="http://schemas.openxmlformats.org/officeDocument/2006/relationships/image" Target="../media/image112.png"/><Relationship Id="rId41" Type="http://schemas.openxmlformats.org/officeDocument/2006/relationships/image" Target="../media/image133.png"/><Relationship Id="rId54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36" Type="http://schemas.openxmlformats.org/officeDocument/2006/relationships/image" Target="../media/image128.png"/><Relationship Id="rId49" Type="http://schemas.openxmlformats.org/officeDocument/2006/relationships/image" Target="../media/image1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7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2.png"/><Relationship Id="rId10" Type="http://schemas.openxmlformats.org/officeDocument/2006/relationships/image" Target="../media/image153.png"/><Relationship Id="rId4" Type="http://schemas.openxmlformats.org/officeDocument/2006/relationships/image" Target="../media/image148.png"/><Relationship Id="rId9" Type="http://schemas.openxmlformats.org/officeDocument/2006/relationships/image" Target="../media/image1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3" Type="http://schemas.openxmlformats.org/officeDocument/2006/relationships/image" Target="../media/image150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61.png"/><Relationship Id="rId5" Type="http://schemas.openxmlformats.org/officeDocument/2006/relationships/image" Target="../media/image152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1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3.png"/><Relationship Id="rId18" Type="http://schemas.openxmlformats.org/officeDocument/2006/relationships/image" Target="../media/image196.png"/><Relationship Id="rId3" Type="http://schemas.openxmlformats.org/officeDocument/2006/relationships/image" Target="../media/image2.png"/><Relationship Id="rId7" Type="http://schemas.openxmlformats.org/officeDocument/2006/relationships/image" Target="../media/image188.png"/><Relationship Id="rId12" Type="http://schemas.openxmlformats.org/officeDocument/2006/relationships/image" Target="../media/image192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11" Type="http://schemas.openxmlformats.org/officeDocument/2006/relationships/image" Target="../media/image97.png"/><Relationship Id="rId5" Type="http://schemas.openxmlformats.org/officeDocument/2006/relationships/image" Target="../media/image84.png"/><Relationship Id="rId15" Type="http://schemas.openxmlformats.org/officeDocument/2006/relationships/image" Target="../media/image194.png"/><Relationship Id="rId10" Type="http://schemas.openxmlformats.org/officeDocument/2006/relationships/image" Target="../media/image191.png"/><Relationship Id="rId4" Type="http://schemas.openxmlformats.org/officeDocument/2006/relationships/image" Target="../media/image1.png"/><Relationship Id="rId9" Type="http://schemas.openxmlformats.org/officeDocument/2006/relationships/image" Target="../media/image190.png"/><Relationship Id="rId1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18" Type="http://schemas.openxmlformats.org/officeDocument/2006/relationships/image" Target="../media/image22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1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8.png"/><Relationship Id="rId20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10" Type="http://schemas.openxmlformats.org/officeDocument/2006/relationships/image" Target="../media/image212.png"/><Relationship Id="rId19" Type="http://schemas.openxmlformats.org/officeDocument/2006/relationships/image" Target="../media/image221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0" Type="http://schemas.openxmlformats.org/officeDocument/2006/relationships/image" Target="../media/image231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1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44.png"/><Relationship Id="rId5" Type="http://schemas.openxmlformats.org/officeDocument/2006/relationships/image" Target="../media/image1.png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34.png"/><Relationship Id="rId1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5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3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33.png"/><Relationship Id="rId28" Type="http://schemas.openxmlformats.org/officeDocument/2006/relationships/image" Target="../media/image77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31" Type="http://schemas.openxmlformats.org/officeDocument/2006/relationships/image" Target="../media/image8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16300" y="-5461000"/>
            <a:ext cx="14605000" cy="14605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65400" y="-838200"/>
            <a:ext cx="7886700" cy="788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0700" y="3683000"/>
            <a:ext cx="10020300" cy="10020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9200" y="3073400"/>
            <a:ext cx="7886700" cy="7886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96900"/>
            <a:ext cx="17399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31900" y="9182100"/>
            <a:ext cx="3822700" cy="914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4300" y="4864100"/>
            <a:ext cx="19951700" cy="5372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00" y="4445000"/>
            <a:ext cx="6057900" cy="1701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49600" y="673100"/>
            <a:ext cx="1752600" cy="4826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6200000">
            <a:off x="17233900" y="825500"/>
            <a:ext cx="177800" cy="152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6200000">
            <a:off x="16992600" y="825500"/>
            <a:ext cx="177800" cy="152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6200000">
            <a:off x="16751300" y="825500"/>
            <a:ext cx="177800" cy="152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6200000">
            <a:off x="16522700" y="825500"/>
            <a:ext cx="177800" cy="152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6200000">
            <a:off x="16281400" y="825500"/>
            <a:ext cx="177800" cy="152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6200000">
            <a:off x="16052800" y="825500"/>
            <a:ext cx="177800" cy="152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9300" y="9144000"/>
            <a:ext cx="16865600" cy="2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2900" y="2590800"/>
            <a:ext cx="7886700" cy="7886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16300" y="-5461000"/>
            <a:ext cx="14605000" cy="14605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65400" y="-838200"/>
            <a:ext cx="7886700" cy="7886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600" y="38100"/>
            <a:ext cx="2133600" cy="1955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1930400"/>
            <a:ext cx="7912100" cy="3492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1700" y="1460500"/>
            <a:ext cx="2400300" cy="635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2700" y="1498600"/>
            <a:ext cx="1206500" cy="304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300" y="5905500"/>
            <a:ext cx="7912100" cy="3492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9800" y="5600700"/>
            <a:ext cx="2286000" cy="584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75500" y="5219700"/>
            <a:ext cx="1143000" cy="292100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9652000" y="38100"/>
            <a:ext cx="8013700" cy="9410700"/>
            <a:chOff x="9652000" y="38100"/>
            <a:chExt cx="8013700" cy="94107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652000" y="1981200"/>
              <a:ext cx="7912100" cy="34925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598400" y="1473200"/>
              <a:ext cx="1993900" cy="6223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344900" y="1930400"/>
              <a:ext cx="1320800" cy="33020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652000" y="5956300"/>
              <a:ext cx="7912100" cy="34925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2661900" y="5638800"/>
              <a:ext cx="1905000" cy="5969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5849600" y="6019800"/>
              <a:ext cx="1244600" cy="3048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2738100" y="38100"/>
              <a:ext cx="2095500" cy="19431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700" y="3683000"/>
            <a:ext cx="10020300" cy="10020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9200" y="3073400"/>
            <a:ext cx="7886700" cy="788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16300" y="-5461000"/>
            <a:ext cx="14605000" cy="14605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65400" y="-838200"/>
            <a:ext cx="7886700" cy="7886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50800"/>
            <a:ext cx="3556000" cy="2387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0500" y="4508500"/>
            <a:ext cx="1460500" cy="558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4300" y="1181100"/>
            <a:ext cx="7035800" cy="9906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0" y="1879600"/>
            <a:ext cx="8064500" cy="32639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2300" y="1866900"/>
            <a:ext cx="749300" cy="32131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8800" y="3187700"/>
            <a:ext cx="889000" cy="5207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8800" y="3810000"/>
            <a:ext cx="889000" cy="5207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8800" y="4495800"/>
            <a:ext cx="889000" cy="520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8300" y="5168900"/>
            <a:ext cx="3238500" cy="14986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7" name="그룹 116"/>
          <p:cNvGrpSpPr/>
          <p:nvPr/>
        </p:nvGrpSpPr>
        <p:grpSpPr>
          <a:xfrm>
            <a:off x="-279400" y="7023100"/>
            <a:ext cx="9423400" cy="2514600"/>
            <a:chOff x="-279400" y="7023100"/>
            <a:chExt cx="9423400" cy="2514600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279400" y="7035800"/>
              <a:ext cx="2870200" cy="1397000"/>
            </a:xfrm>
            <a:prstGeom prst="rect">
              <a:avLst/>
            </a:prstGeom>
          </p:spPr>
        </p:pic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279400" y="8420100"/>
              <a:ext cx="2794000" cy="1117600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97200" y="7023100"/>
              <a:ext cx="3073400" cy="2463800"/>
            </a:xfrm>
            <a:prstGeom prst="rect">
              <a:avLst/>
            </a:prstGeom>
          </p:spPr>
        </p:pic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54800" y="7302500"/>
              <a:ext cx="2489200" cy="1879600"/>
            </a:xfrm>
            <a:prstGeom prst="rect">
              <a:avLst/>
            </a:prstGeom>
          </p:spPr>
        </p:pic>
      </p:grpSp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700" y="6121400"/>
            <a:ext cx="1778000" cy="6477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4000" y="6159500"/>
            <a:ext cx="1752600" cy="6731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35300" y="6273800"/>
            <a:ext cx="1879600" cy="7112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19500" y="6108700"/>
            <a:ext cx="1778000" cy="647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92500" y="6146800"/>
            <a:ext cx="1866900" cy="6731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10400" y="6121400"/>
            <a:ext cx="1778000" cy="6477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85000" y="6159500"/>
            <a:ext cx="1778000" cy="6731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439400" y="6121400"/>
            <a:ext cx="1612900" cy="6223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979400" y="6121400"/>
            <a:ext cx="1676400" cy="622300"/>
          </a:xfrm>
          <a:prstGeom prst="rect">
            <a:avLst/>
          </a:prstGeom>
        </p:spPr>
      </p:pic>
      <p:grpSp>
        <p:nvGrpSpPr>
          <p:cNvPr id="54" name="Group 5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40600" y="3797300"/>
            <a:ext cx="13055600" cy="58420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604500" y="5257800"/>
            <a:ext cx="6527800" cy="29210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528300" y="4762500"/>
            <a:ext cx="3683000" cy="7239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6370300" y="5295900"/>
            <a:ext cx="635000" cy="3175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188700" y="5511800"/>
            <a:ext cx="2171700" cy="24384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798300" y="6057900"/>
            <a:ext cx="990600" cy="9906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252200" y="7035800"/>
            <a:ext cx="1955800" cy="2667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620500" y="5283200"/>
            <a:ext cx="1117600" cy="5334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3322300" y="6527800"/>
            <a:ext cx="736600" cy="5842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3830300" y="5562600"/>
            <a:ext cx="3289300" cy="11303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642600" y="6426200"/>
            <a:ext cx="723900" cy="5842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3843000" y="6502400"/>
            <a:ext cx="3441700" cy="15113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4516100" y="7759700"/>
            <a:ext cx="1778000" cy="850900"/>
          </a:xfrm>
          <a:prstGeom prst="rect">
            <a:avLst/>
          </a:prstGeom>
        </p:spPr>
      </p:pic>
      <p:grpSp>
        <p:nvGrpSpPr>
          <p:cNvPr id="68" name="Group 6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9" name="Group 6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0" name="Group 7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1" name="Picture 71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327900" y="381000"/>
            <a:ext cx="13068300" cy="58420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0604500" y="1841500"/>
            <a:ext cx="6527800" cy="2921000"/>
          </a:xfrm>
          <a:prstGeom prst="rect">
            <a:avLst/>
          </a:prstGeom>
        </p:spPr>
      </p:pic>
      <p:pic>
        <p:nvPicPr>
          <p:cNvPr id="73" name="Picture 73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718800" y="2514600"/>
            <a:ext cx="1117600" cy="685800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0718800" y="3594100"/>
            <a:ext cx="1092200" cy="68580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6116300" y="1841500"/>
            <a:ext cx="965200" cy="49530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223500" y="2641600"/>
            <a:ext cx="1612900" cy="6223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2776200" y="2641600"/>
            <a:ext cx="1676400" cy="6223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4820900" y="2324100"/>
            <a:ext cx="2870200" cy="977900"/>
          </a:xfrm>
          <a:prstGeom prst="rect">
            <a:avLst/>
          </a:prstGeom>
        </p:spPr>
      </p:pic>
      <p:grpSp>
        <p:nvGrpSpPr>
          <p:cNvPr id="79" name="Group 7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0" name="Picture 8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1785600" y="2425700"/>
            <a:ext cx="266700" cy="698500"/>
          </a:xfrm>
          <a:prstGeom prst="rect">
            <a:avLst/>
          </a:prstGeom>
        </p:spPr>
      </p:pic>
      <p:grpSp>
        <p:nvGrpSpPr>
          <p:cNvPr id="81" name="Group 8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2" name="Picture 82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2407900" y="2425700"/>
            <a:ext cx="266700" cy="698500"/>
          </a:xfrm>
          <a:prstGeom prst="rect">
            <a:avLst/>
          </a:prstGeom>
        </p:spPr>
      </p:pic>
      <p:grpSp>
        <p:nvGrpSpPr>
          <p:cNvPr id="83" name="Group 8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4" name="Group 8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5" name="Picture 85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2014200" y="3581400"/>
            <a:ext cx="215900" cy="558800"/>
          </a:xfrm>
          <a:prstGeom prst="rect">
            <a:avLst/>
          </a:prstGeom>
        </p:spPr>
      </p:pic>
      <p:grpSp>
        <p:nvGrpSpPr>
          <p:cNvPr id="86" name="Group 8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7" name="Picture 87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2344400" y="3581400"/>
            <a:ext cx="215900" cy="558800"/>
          </a:xfrm>
          <a:prstGeom prst="rect">
            <a:avLst/>
          </a:prstGeom>
        </p:spPr>
      </p:pic>
      <p:grpSp>
        <p:nvGrpSpPr>
          <p:cNvPr id="88" name="Group 8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9" name="Picture 89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1684000" y="3581400"/>
            <a:ext cx="215900" cy="558800"/>
          </a:xfrm>
          <a:prstGeom prst="rect">
            <a:avLst/>
          </a:prstGeom>
        </p:spPr>
      </p:pic>
      <p:grpSp>
        <p:nvGrpSpPr>
          <p:cNvPr id="90" name="Group 9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1" name="Picture 91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3017500" y="3581400"/>
            <a:ext cx="215900" cy="558800"/>
          </a:xfrm>
          <a:prstGeom prst="rect">
            <a:avLst/>
          </a:prstGeom>
        </p:spPr>
      </p:pic>
      <p:grpSp>
        <p:nvGrpSpPr>
          <p:cNvPr id="92" name="Group 9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3" name="Picture 93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3347700" y="3581400"/>
            <a:ext cx="215900" cy="558800"/>
          </a:xfrm>
          <a:prstGeom prst="rect">
            <a:avLst/>
          </a:prstGeom>
        </p:spPr>
      </p:pic>
      <p:grpSp>
        <p:nvGrpSpPr>
          <p:cNvPr id="94" name="Group 9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5" name="Picture 95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2687300" y="3581400"/>
            <a:ext cx="215900" cy="558800"/>
          </a:xfrm>
          <a:prstGeom prst="rect">
            <a:avLst/>
          </a:prstGeom>
        </p:spPr>
      </p:pic>
      <p:grpSp>
        <p:nvGrpSpPr>
          <p:cNvPr id="96" name="Group 9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7" name="Picture 97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4020800" y="3581400"/>
            <a:ext cx="215900" cy="558800"/>
          </a:xfrm>
          <a:prstGeom prst="rect">
            <a:avLst/>
          </a:prstGeom>
        </p:spPr>
      </p:pic>
      <p:grpSp>
        <p:nvGrpSpPr>
          <p:cNvPr id="98" name="Group 9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9" name="Picture 99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4351000" y="3581400"/>
            <a:ext cx="215900" cy="558800"/>
          </a:xfrm>
          <a:prstGeom prst="rect">
            <a:avLst/>
          </a:prstGeom>
        </p:spPr>
      </p:pic>
      <p:grpSp>
        <p:nvGrpSpPr>
          <p:cNvPr id="100" name="Group 10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1" name="Picture 101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3690600" y="3581400"/>
            <a:ext cx="215900" cy="558800"/>
          </a:xfrm>
          <a:prstGeom prst="rect">
            <a:avLst/>
          </a:prstGeom>
        </p:spPr>
      </p:pic>
      <p:grpSp>
        <p:nvGrpSpPr>
          <p:cNvPr id="102" name="Group 10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3" name="Picture 103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5024100" y="3581400"/>
            <a:ext cx="215900" cy="558800"/>
          </a:xfrm>
          <a:prstGeom prst="rect">
            <a:avLst/>
          </a:prstGeom>
        </p:spPr>
      </p:pic>
      <p:grpSp>
        <p:nvGrpSpPr>
          <p:cNvPr id="104" name="Group 10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5" name="Picture 105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5354300" y="3581400"/>
            <a:ext cx="215900" cy="558800"/>
          </a:xfrm>
          <a:prstGeom prst="rect">
            <a:avLst/>
          </a:prstGeom>
        </p:spPr>
      </p:pic>
      <p:grpSp>
        <p:nvGrpSpPr>
          <p:cNvPr id="106" name="Group 10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7" name="Picture 107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4693900" y="3581400"/>
            <a:ext cx="215900" cy="558800"/>
          </a:xfrm>
          <a:prstGeom prst="rect">
            <a:avLst/>
          </a:prstGeom>
        </p:spPr>
      </p:pic>
      <p:grpSp>
        <p:nvGrpSpPr>
          <p:cNvPr id="108" name="Group 10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9" name="Picture 109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5684500" y="3581400"/>
            <a:ext cx="215900" cy="558800"/>
          </a:xfrm>
          <a:prstGeom prst="rect">
            <a:avLst/>
          </a:prstGeom>
        </p:spPr>
      </p:pic>
      <p:pic>
        <p:nvPicPr>
          <p:cNvPr id="110" name="Picture 110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4897100" y="3403600"/>
            <a:ext cx="2705100" cy="977900"/>
          </a:xfrm>
          <a:prstGeom prst="rect">
            <a:avLst/>
          </a:prstGeom>
        </p:spPr>
      </p:pic>
      <p:pic>
        <p:nvPicPr>
          <p:cNvPr id="111" name="Picture 111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1988800" y="2057400"/>
            <a:ext cx="584200" cy="850900"/>
          </a:xfrm>
          <a:prstGeom prst="rect">
            <a:avLst/>
          </a:prstGeom>
        </p:spPr>
      </p:pic>
      <p:pic>
        <p:nvPicPr>
          <p:cNvPr id="112" name="Picture 112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3639800" y="3086100"/>
            <a:ext cx="698500" cy="850900"/>
          </a:xfrm>
          <a:prstGeom prst="rect">
            <a:avLst/>
          </a:prstGeom>
        </p:spPr>
      </p:pic>
      <p:pic>
        <p:nvPicPr>
          <p:cNvPr id="113" name="Picture 113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820400" y="1206500"/>
            <a:ext cx="6337300" cy="1498600"/>
          </a:xfrm>
          <a:prstGeom prst="rect">
            <a:avLst/>
          </a:prstGeom>
        </p:spPr>
      </p:pic>
      <p:grpSp>
        <p:nvGrpSpPr>
          <p:cNvPr id="114" name="Group 1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5" name="Picture 115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0795000" y="8445500"/>
            <a:ext cx="5384800" cy="1625600"/>
          </a:xfrm>
          <a:prstGeom prst="rect">
            <a:avLst/>
          </a:prstGeom>
        </p:spPr>
      </p:pic>
      <p:pic>
        <p:nvPicPr>
          <p:cNvPr id="116" name="Picture 116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0795000" y="9029700"/>
            <a:ext cx="6261100" cy="162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-1714500"/>
            <a:ext cx="17805400" cy="13703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0" y="1714500"/>
            <a:ext cx="8902700" cy="685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0" y="660400"/>
            <a:ext cx="6172200" cy="58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30200"/>
            <a:ext cx="4330700" cy="279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2200" y="2362200"/>
            <a:ext cx="7975600" cy="241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2200" y="3810000"/>
            <a:ext cx="7518400" cy="241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2200" y="5270500"/>
            <a:ext cx="6743700" cy="2413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2200" y="6718300"/>
            <a:ext cx="6121400" cy="241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4737100"/>
            <a:ext cx="4724400" cy="229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0" y="-101600"/>
            <a:ext cx="6616700" cy="8737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00" y="6057900"/>
            <a:ext cx="39243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336800"/>
            <a:ext cx="7975600" cy="241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3175000"/>
            <a:ext cx="7518400" cy="241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0" y="5016500"/>
            <a:ext cx="6743700" cy="241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0" y="7213600"/>
            <a:ext cx="6121400" cy="241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596900"/>
            <a:ext cx="3708400" cy="279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590800"/>
            <a:ext cx="2159000" cy="18669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7300" y="4864100"/>
            <a:ext cx="3695700" cy="1866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1900" y="2159000"/>
            <a:ext cx="5232400" cy="5232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2400" y="5715000"/>
            <a:ext cx="2857500" cy="11049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80700" y="6883400"/>
            <a:ext cx="1549400" cy="1930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80900" y="6883400"/>
            <a:ext cx="1435100" cy="1930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43000" y="6870700"/>
            <a:ext cx="2679700" cy="1841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25300" y="8648700"/>
            <a:ext cx="3898900" cy="14224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53600" y="2705100"/>
            <a:ext cx="8432800" cy="1485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49100" y="1384300"/>
            <a:ext cx="3467100" cy="16891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77600" y="2781300"/>
            <a:ext cx="4064000" cy="1320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100300" y="2222500"/>
            <a:ext cx="2908300" cy="2095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45600" y="2717800"/>
            <a:ext cx="3340100" cy="1574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4914900"/>
            <a:ext cx="2159000" cy="1866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700" y="7048500"/>
            <a:ext cx="2159000" cy="186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4300"/>
            <a:ext cx="2273300" cy="2794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0" y="1803400"/>
            <a:ext cx="11404600" cy="7594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00" y="876300"/>
            <a:ext cx="6413500" cy="2120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" y="4229100"/>
            <a:ext cx="7086600" cy="213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0" y="4978400"/>
            <a:ext cx="6680200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4300"/>
            <a:ext cx="2273300" cy="2794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1828800"/>
            <a:ext cx="8115300" cy="541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0" y="1016000"/>
            <a:ext cx="5270500" cy="191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7810500"/>
            <a:ext cx="6350000" cy="204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1841500"/>
            <a:ext cx="2921000" cy="5181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04700" y="1828800"/>
            <a:ext cx="2921000" cy="52197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65400" y="1854200"/>
            <a:ext cx="2870200" cy="5219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88800" y="1016000"/>
            <a:ext cx="3581400" cy="1917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01300" y="7797800"/>
            <a:ext cx="6896100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300" y="4749800"/>
            <a:ext cx="4660900" cy="229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00" y="-101600"/>
            <a:ext cx="6934200" cy="890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500" y="6096000"/>
            <a:ext cx="46355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2900" y="2590800"/>
            <a:ext cx="7886700" cy="7886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16300" y="-5461000"/>
            <a:ext cx="14605000" cy="14605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65400" y="-838200"/>
            <a:ext cx="7886700" cy="7886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600" y="38100"/>
            <a:ext cx="2133600" cy="1955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1930400"/>
            <a:ext cx="7912100" cy="3492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1700" y="1473200"/>
            <a:ext cx="24003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6800" y="1803400"/>
            <a:ext cx="1219200" cy="304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" y="6210300"/>
            <a:ext cx="7912100" cy="3492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6000" y="5740400"/>
            <a:ext cx="24003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8400" y="6070600"/>
            <a:ext cx="1219200" cy="304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그룹 32"/>
          <p:cNvGrpSpPr/>
          <p:nvPr/>
        </p:nvGrpSpPr>
        <p:grpSpPr>
          <a:xfrm>
            <a:off x="9652000" y="38100"/>
            <a:ext cx="8013700" cy="9664700"/>
            <a:chOff x="9652000" y="38100"/>
            <a:chExt cx="8013700" cy="96647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738100" y="38100"/>
              <a:ext cx="2095500" cy="1943100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652000" y="6210300"/>
              <a:ext cx="7912100" cy="3492500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661900" y="5892800"/>
              <a:ext cx="1905000" cy="5969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5849600" y="6273800"/>
              <a:ext cx="1244600" cy="3048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652000" y="1981200"/>
              <a:ext cx="7912100" cy="3492500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2598400" y="1473200"/>
              <a:ext cx="1993900" cy="622300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344900" y="1930400"/>
              <a:ext cx="1320800" cy="330200"/>
            </a:xfrm>
            <a:prstGeom prst="rect">
              <a:avLst/>
            </a:prstGeom>
          </p:spPr>
        </p:pic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341100" y="2819400"/>
              <a:ext cx="4876800" cy="2794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2900" y="2590800"/>
            <a:ext cx="7886700" cy="7886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16300" y="-5461000"/>
            <a:ext cx="14605000" cy="14605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65400" y="-838200"/>
            <a:ext cx="7886700" cy="7886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0"/>
            <a:ext cx="19977100" cy="1040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16300" y="-5461000"/>
            <a:ext cx="14605000" cy="14605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65400" y="-838200"/>
            <a:ext cx="7886700" cy="788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0700" y="3683000"/>
            <a:ext cx="10020300" cy="10020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9200" y="3073400"/>
            <a:ext cx="7886700" cy="7886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9144000"/>
            <a:ext cx="16865600" cy="25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" y="5651500"/>
            <a:ext cx="16865600" cy="25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" y="9613900"/>
            <a:ext cx="16865600" cy="25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689100"/>
            <a:ext cx="16865600" cy="254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48200" y="3670300"/>
            <a:ext cx="3429000" cy="25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248900" y="3670300"/>
            <a:ext cx="3429000" cy="254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48200" y="7632700"/>
            <a:ext cx="34290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248900" y="7632700"/>
            <a:ext cx="3429000" cy="25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01600" y="660400"/>
            <a:ext cx="6172200" cy="584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333500" y="3060700"/>
            <a:ext cx="8128000" cy="1536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9200" y="2197100"/>
            <a:ext cx="2095500" cy="1308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72700" y="3060700"/>
            <a:ext cx="7886700" cy="1536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54100" y="2197100"/>
            <a:ext cx="2095500" cy="1308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5400" y="3060700"/>
            <a:ext cx="7327900" cy="1536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2600" y="2197100"/>
            <a:ext cx="2095500" cy="1308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30700" y="7023100"/>
            <a:ext cx="8216900" cy="1536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2600" y="6159500"/>
            <a:ext cx="2095500" cy="1308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774700" y="7023100"/>
            <a:ext cx="7607300" cy="1536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9200" y="6159500"/>
            <a:ext cx="2095500" cy="1308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98000" y="6946900"/>
            <a:ext cx="8788400" cy="1625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754100" y="6159500"/>
            <a:ext cx="2095500" cy="130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4546600"/>
            <a:ext cx="3403600" cy="130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00" y="2463800"/>
            <a:ext cx="8737600" cy="610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030" y="2463800"/>
            <a:ext cx="8521700" cy="610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1447800"/>
            <a:ext cx="13703300" cy="814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1472648"/>
            <a:ext cx="13627100" cy="8140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0" y="3543300"/>
            <a:ext cx="4445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4963523"/>
            <a:ext cx="4838700" cy="111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28600"/>
            <a:ext cx="7099300" cy="2298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2260600"/>
            <a:ext cx="6832600" cy="7251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5537200"/>
            <a:ext cx="1651000" cy="176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2200" y="2044700"/>
            <a:ext cx="2578100" cy="2197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400" y="6756400"/>
            <a:ext cx="1562100" cy="1333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400" y="4165600"/>
            <a:ext cx="2247900" cy="2247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8900" y="6248400"/>
            <a:ext cx="1714500" cy="146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29900" y="127000"/>
            <a:ext cx="7073900" cy="229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42400" y="1739900"/>
            <a:ext cx="4381500" cy="2120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7800" y="5067300"/>
            <a:ext cx="4343400" cy="2120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55100" y="3340100"/>
            <a:ext cx="4343400" cy="2120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21900" y="6388100"/>
            <a:ext cx="2235200" cy="2387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93200" y="8255000"/>
            <a:ext cx="4191000" cy="1765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439900" y="1612900"/>
            <a:ext cx="3390900" cy="2273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465300" y="4737100"/>
            <a:ext cx="3314700" cy="2298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27100" y="3340100"/>
            <a:ext cx="5016500" cy="2120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881100" y="6858000"/>
            <a:ext cx="4368800" cy="151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909800" y="8204200"/>
            <a:ext cx="2374900" cy="163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5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80000">
            <a:off x="9588500" y="1587500"/>
            <a:ext cx="14274800" cy="14274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80000">
            <a:off x="10960100" y="-3721100"/>
            <a:ext cx="11696700" cy="1169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3500" y="-2641600"/>
            <a:ext cx="10020300" cy="10020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87600" y="-6642100"/>
            <a:ext cx="10020300" cy="10020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673100"/>
            <a:ext cx="1739900" cy="914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49600" y="673100"/>
            <a:ext cx="1752600" cy="482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7233900" y="825500"/>
            <a:ext cx="177800" cy="152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6992600" y="825500"/>
            <a:ext cx="177800" cy="152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6751300" y="825500"/>
            <a:ext cx="177800" cy="152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6522700" y="825500"/>
            <a:ext cx="177800" cy="152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6281400" y="825500"/>
            <a:ext cx="177800" cy="152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6052800" y="825500"/>
            <a:ext cx="177800" cy="152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300" y="9144000"/>
            <a:ext cx="168656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00" y="5562600"/>
            <a:ext cx="15849600" cy="5422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46200" y="9474200"/>
            <a:ext cx="3822700" cy="914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6100" y="5689600"/>
            <a:ext cx="4216400" cy="170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900" y="4686300"/>
            <a:ext cx="4635500" cy="229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200" y="-139700"/>
            <a:ext cx="5702300" cy="8737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500" y="6032500"/>
            <a:ext cx="51054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700" y="3683000"/>
            <a:ext cx="10020300" cy="10020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9200" y="3073400"/>
            <a:ext cx="7886700" cy="788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16300" y="-5461000"/>
            <a:ext cx="14605000" cy="14605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65400" y="-838200"/>
            <a:ext cx="7886700" cy="7886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0" y="203200"/>
            <a:ext cx="7607300" cy="18669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319" y="1635823"/>
            <a:ext cx="13022262" cy="79379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700" y="3683000"/>
            <a:ext cx="10020300" cy="10020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9200" y="3073400"/>
            <a:ext cx="7886700" cy="788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16300" y="-5461000"/>
            <a:ext cx="14605000" cy="14605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65400" y="-838200"/>
            <a:ext cx="7886700" cy="7886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그룹 31"/>
          <p:cNvGrpSpPr/>
          <p:nvPr/>
        </p:nvGrpSpPr>
        <p:grpSpPr>
          <a:xfrm>
            <a:off x="5651500" y="1219200"/>
            <a:ext cx="7302500" cy="3657600"/>
            <a:chOff x="5651500" y="1219200"/>
            <a:chExt cx="7302500" cy="36576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70800" y="2209800"/>
              <a:ext cx="2946400" cy="2667000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51500" y="1219200"/>
              <a:ext cx="7302500" cy="2336800"/>
            </a:xfrm>
            <a:prstGeom prst="rect">
              <a:avLst/>
            </a:prstGeom>
          </p:spPr>
        </p:pic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800" y="254000"/>
            <a:ext cx="3517900" cy="18669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그룹 33"/>
          <p:cNvGrpSpPr/>
          <p:nvPr/>
        </p:nvGrpSpPr>
        <p:grpSpPr>
          <a:xfrm>
            <a:off x="444500" y="4914900"/>
            <a:ext cx="17513300" cy="5397500"/>
            <a:chOff x="444500" y="4914900"/>
            <a:chExt cx="17513300" cy="53975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887200" y="6794500"/>
              <a:ext cx="1143000" cy="1231900"/>
            </a:xfrm>
            <a:prstGeom prst="rect">
              <a:avLst/>
            </a:prstGeom>
          </p:spPr>
        </p:pic>
        <p:grpSp>
          <p:nvGrpSpPr>
            <p:cNvPr id="33" name="그룹 32"/>
            <p:cNvGrpSpPr/>
            <p:nvPr/>
          </p:nvGrpSpPr>
          <p:grpSpPr>
            <a:xfrm>
              <a:off x="444500" y="4914900"/>
              <a:ext cx="17513300" cy="5397500"/>
              <a:chOff x="444500" y="4914900"/>
              <a:chExt cx="17513300" cy="5397500"/>
            </a:xfrm>
          </p:grpSpPr>
          <p:pic>
            <p:nvPicPr>
              <p:cNvPr id="14" name="Picture 1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4500" y="6794500"/>
                <a:ext cx="1143000" cy="1231900"/>
              </a:xfrm>
              <a:prstGeom prst="rect">
                <a:avLst/>
              </a:prstGeom>
            </p:spPr>
          </p:pic>
          <p:pic>
            <p:nvPicPr>
              <p:cNvPr id="17" name="Picture 17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0800000">
                <a:off x="6731000" y="4914900"/>
                <a:ext cx="4826000" cy="5003800"/>
              </a:xfrm>
              <a:prstGeom prst="rect">
                <a:avLst/>
              </a:prstGeom>
            </p:spPr>
          </p:pic>
          <p:pic>
            <p:nvPicPr>
              <p:cNvPr id="18" name="Picture 18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58200" y="8877300"/>
                <a:ext cx="1473200" cy="1308100"/>
              </a:xfrm>
              <a:prstGeom prst="rect">
                <a:avLst/>
              </a:prstGeom>
            </p:spPr>
          </p:pic>
          <p:pic>
            <p:nvPicPr>
              <p:cNvPr id="19" name="Picture 1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43800" y="5816600"/>
                <a:ext cx="3149600" cy="3162300"/>
              </a:xfrm>
              <a:prstGeom prst="rect">
                <a:avLst/>
              </a:prstGeom>
            </p:spPr>
          </p:pic>
          <p:pic>
            <p:nvPicPr>
              <p:cNvPr id="22" name="Picture 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0800000">
                <a:off x="13131800" y="4914900"/>
                <a:ext cx="4826000" cy="5003800"/>
              </a:xfrm>
              <a:prstGeom prst="rect">
                <a:avLst/>
              </a:prstGeom>
            </p:spPr>
          </p:pic>
          <p:pic>
            <p:nvPicPr>
              <p:cNvPr id="23" name="Picture 2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922500" y="8839200"/>
                <a:ext cx="1435100" cy="1473200"/>
              </a:xfrm>
              <a:prstGeom prst="rect">
                <a:avLst/>
              </a:prstGeom>
            </p:spPr>
          </p:pic>
          <p:pic>
            <p:nvPicPr>
              <p:cNvPr id="24" name="Picture 2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893800" y="5765800"/>
                <a:ext cx="3302000" cy="3302000"/>
              </a:xfrm>
              <a:prstGeom prst="rect">
                <a:avLst/>
              </a:prstGeom>
            </p:spPr>
          </p:pic>
          <p:pic>
            <p:nvPicPr>
              <p:cNvPr id="28" name="Picture 2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0800000">
                <a:off x="444500" y="4914900"/>
                <a:ext cx="4826000" cy="5003800"/>
              </a:xfrm>
              <a:prstGeom prst="rect">
                <a:avLst/>
              </a:prstGeom>
            </p:spPr>
          </p:pic>
          <p:pic>
            <p:nvPicPr>
              <p:cNvPr id="29" name="Picture 29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79700" y="6794500"/>
                <a:ext cx="2108200" cy="2070100"/>
              </a:xfrm>
              <a:prstGeom prst="rect">
                <a:avLst/>
              </a:prstGeom>
            </p:spPr>
          </p:pic>
          <p:pic>
            <p:nvPicPr>
              <p:cNvPr id="30" name="Picture 30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90700" y="8864600"/>
                <a:ext cx="2400300" cy="1435100"/>
              </a:xfrm>
              <a:prstGeom prst="rect">
                <a:avLst/>
              </a:prstGeom>
            </p:spPr>
          </p:pic>
          <p:pic>
            <p:nvPicPr>
              <p:cNvPr id="31" name="Picture 31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68400" y="6210300"/>
                <a:ext cx="1587500" cy="158750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700" y="3683000"/>
            <a:ext cx="10020300" cy="10020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9200" y="3073400"/>
            <a:ext cx="7886700" cy="788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16300" y="-5461000"/>
            <a:ext cx="14605000" cy="14605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65400" y="-838200"/>
            <a:ext cx="7886700" cy="7886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254000"/>
            <a:ext cx="3517900" cy="18669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그룹 36"/>
          <p:cNvGrpSpPr/>
          <p:nvPr/>
        </p:nvGrpSpPr>
        <p:grpSpPr>
          <a:xfrm>
            <a:off x="5651500" y="1219200"/>
            <a:ext cx="7124700" cy="3657600"/>
            <a:chOff x="5651500" y="1219200"/>
            <a:chExt cx="7124700" cy="3657600"/>
          </a:xfrm>
        </p:grpSpPr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70800" y="2209800"/>
              <a:ext cx="2946400" cy="2667000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51500" y="1219200"/>
              <a:ext cx="7124700" cy="2324100"/>
            </a:xfrm>
            <a:prstGeom prst="rect">
              <a:avLst/>
            </a:prstGeom>
          </p:spPr>
        </p:pic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그룹 38"/>
          <p:cNvGrpSpPr/>
          <p:nvPr/>
        </p:nvGrpSpPr>
        <p:grpSpPr>
          <a:xfrm>
            <a:off x="431800" y="4914900"/>
            <a:ext cx="17424400" cy="5410200"/>
            <a:chOff x="431800" y="4914900"/>
            <a:chExt cx="17424400" cy="5410200"/>
          </a:xfrm>
        </p:grpSpPr>
        <p:grpSp>
          <p:nvGrpSpPr>
            <p:cNvPr id="38" name="그룹 37"/>
            <p:cNvGrpSpPr/>
            <p:nvPr/>
          </p:nvGrpSpPr>
          <p:grpSpPr>
            <a:xfrm>
              <a:off x="431800" y="4914900"/>
              <a:ext cx="17424400" cy="5410200"/>
              <a:chOff x="431800" y="4914900"/>
              <a:chExt cx="17424400" cy="5410200"/>
            </a:xfrm>
          </p:grpSpPr>
          <p:pic>
            <p:nvPicPr>
              <p:cNvPr id="13" name="Picture 1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0800000">
                <a:off x="6731000" y="4914900"/>
                <a:ext cx="4826000" cy="5003800"/>
              </a:xfrm>
              <a:prstGeom prst="rect">
                <a:avLst/>
              </a:prstGeom>
            </p:spPr>
          </p:pic>
          <p:pic>
            <p:nvPicPr>
              <p:cNvPr id="14" name="Picture 1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61300" y="8890000"/>
                <a:ext cx="2819400" cy="1435100"/>
              </a:xfrm>
              <a:prstGeom prst="rect">
                <a:avLst/>
              </a:prstGeom>
            </p:spPr>
          </p:pic>
          <p:pic>
            <p:nvPicPr>
              <p:cNvPr id="15" name="Picture 1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31100" y="5626100"/>
                <a:ext cx="3644900" cy="3581400"/>
              </a:xfrm>
              <a:prstGeom prst="rect">
                <a:avLst/>
              </a:prstGeom>
            </p:spPr>
          </p:pic>
          <p:pic>
            <p:nvPicPr>
              <p:cNvPr id="17" name="Picture 17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61000" y="6794500"/>
                <a:ext cx="1143000" cy="1231900"/>
              </a:xfrm>
              <a:prstGeom prst="rect">
                <a:avLst/>
              </a:prstGeom>
            </p:spPr>
          </p:pic>
          <p:pic>
            <p:nvPicPr>
              <p:cNvPr id="18" name="Picture 1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747500" y="6794500"/>
                <a:ext cx="1143000" cy="1231900"/>
              </a:xfrm>
              <a:prstGeom prst="rect">
                <a:avLst/>
              </a:prstGeom>
            </p:spPr>
          </p:pic>
          <p:pic>
            <p:nvPicPr>
              <p:cNvPr id="22" name="Picture 2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0800000">
                <a:off x="431800" y="4914900"/>
                <a:ext cx="4826000" cy="5003800"/>
              </a:xfrm>
              <a:prstGeom prst="rect">
                <a:avLst/>
              </a:prstGeom>
            </p:spPr>
          </p:pic>
          <p:pic>
            <p:nvPicPr>
              <p:cNvPr id="23" name="Picture 2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31900" y="8877300"/>
                <a:ext cx="3479800" cy="1435100"/>
              </a:xfrm>
              <a:prstGeom prst="rect">
                <a:avLst/>
              </a:prstGeom>
            </p:spPr>
          </p:pic>
          <p:pic>
            <p:nvPicPr>
              <p:cNvPr id="25" name="Picture 25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81100" y="5600700"/>
                <a:ext cx="3251200" cy="3454400"/>
              </a:xfrm>
              <a:prstGeom prst="rect">
                <a:avLst/>
              </a:prstGeom>
            </p:spPr>
          </p:pic>
          <p:pic>
            <p:nvPicPr>
              <p:cNvPr id="26" name="Picture 26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6900" y="8166100"/>
                <a:ext cx="1511300" cy="1168400"/>
              </a:xfrm>
              <a:prstGeom prst="rect">
                <a:avLst/>
              </a:prstGeom>
            </p:spPr>
          </p:pic>
          <p:pic>
            <p:nvPicPr>
              <p:cNvPr id="35" name="Picture 3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0800000">
                <a:off x="13030200" y="4914900"/>
                <a:ext cx="4826000" cy="5003800"/>
              </a:xfrm>
              <a:prstGeom prst="rect">
                <a:avLst/>
              </a:prstGeom>
            </p:spPr>
          </p:pic>
          <p:pic>
            <p:nvPicPr>
              <p:cNvPr id="36" name="Picture 36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198600" y="8877300"/>
                <a:ext cx="2717800" cy="1435100"/>
              </a:xfrm>
              <a:prstGeom prst="rect">
                <a:avLst/>
              </a:prstGeom>
            </p:spPr>
          </p:pic>
        </p:grpSp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3957300" y="5549900"/>
              <a:ext cx="3009900" cy="45212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900" y="4800600"/>
            <a:ext cx="7251700" cy="229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-38100"/>
            <a:ext cx="6616700" cy="8737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700" y="6184900"/>
            <a:ext cx="56769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-2147483648" y="2147483647"/>
            <a:ext cx="2147483647" cy="2108708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100" y="4102100"/>
            <a:ext cx="93345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2147483648" y="2147483647"/>
            <a:ext cx="2147483647" cy="2108708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100" y="6311900"/>
            <a:ext cx="9334500" cy="12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2147483648" y="2147483647"/>
            <a:ext cx="2147483647" cy="2108708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1905000"/>
            <a:ext cx="9334500" cy="12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0870800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08708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0870800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0870800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-2147483648" y="2147483647"/>
            <a:ext cx="2147483647" cy="210870800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100" y="8356600"/>
            <a:ext cx="9334500" cy="127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0870800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0870800"/>
            <a:chOff x="0" y="0"/>
            <a:chExt cx="0" cy="0"/>
          </a:xfrm>
        </p:grpSpPr>
      </p:grpSp>
      <p:grpSp>
        <p:nvGrpSpPr>
          <p:cNvPr id="68" name="그룹 67"/>
          <p:cNvGrpSpPr/>
          <p:nvPr/>
        </p:nvGrpSpPr>
        <p:grpSpPr>
          <a:xfrm>
            <a:off x="-1574800" y="2070100"/>
            <a:ext cx="10985500" cy="6146800"/>
            <a:chOff x="-1574800" y="2070100"/>
            <a:chExt cx="10985500" cy="6146800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0600" y="2616200"/>
              <a:ext cx="4572000" cy="787400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8900" y="4851400"/>
              <a:ext cx="4191000" cy="749300"/>
            </a:xfrm>
            <a:prstGeom prst="rect">
              <a:avLst/>
            </a:prstGeom>
          </p:spPr>
        </p:pic>
        <p:grpSp>
          <p:nvGrpSpPr>
            <p:cNvPr id="67" name="그룹 66"/>
            <p:cNvGrpSpPr/>
            <p:nvPr/>
          </p:nvGrpSpPr>
          <p:grpSpPr>
            <a:xfrm>
              <a:off x="-1574800" y="2070100"/>
              <a:ext cx="10985500" cy="6146800"/>
              <a:chOff x="-1574800" y="2070100"/>
              <a:chExt cx="10985500" cy="6146800"/>
            </a:xfrm>
          </p:grpSpPr>
          <p:pic>
            <p:nvPicPr>
              <p:cNvPr id="18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574800" y="2616200"/>
                <a:ext cx="4686300" cy="787400"/>
              </a:xfrm>
              <a:prstGeom prst="rect">
                <a:avLst/>
              </a:prstGeom>
            </p:spPr>
          </p:pic>
          <p:pic>
            <p:nvPicPr>
              <p:cNvPr id="26" name="Picture 2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422400" y="4813300"/>
                <a:ext cx="4508500" cy="787400"/>
              </a:xfrm>
              <a:prstGeom prst="rect">
                <a:avLst/>
              </a:prstGeom>
            </p:spPr>
          </p:pic>
          <p:pic>
            <p:nvPicPr>
              <p:cNvPr id="37" name="Picture 3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384300" y="6858000"/>
                <a:ext cx="4508500" cy="850900"/>
              </a:xfrm>
              <a:prstGeom prst="rect">
                <a:avLst/>
              </a:prstGeom>
            </p:spPr>
          </p:pic>
          <p:grpSp>
            <p:nvGrpSpPr>
              <p:cNvPr id="66" name="그룹 65"/>
              <p:cNvGrpSpPr/>
              <p:nvPr/>
            </p:nvGrpSpPr>
            <p:grpSpPr>
              <a:xfrm>
                <a:off x="660400" y="2070100"/>
                <a:ext cx="8750300" cy="6146800"/>
                <a:chOff x="660400" y="2070100"/>
                <a:chExt cx="8750300" cy="6146800"/>
              </a:xfrm>
            </p:grpSpPr>
            <p:pic>
              <p:nvPicPr>
                <p:cNvPr id="10" name="Picture 1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1879600" y="3009900"/>
                  <a:ext cx="1892300" cy="12700"/>
                </a:xfrm>
                <a:prstGeom prst="rect">
                  <a:avLst/>
                </a:prstGeom>
              </p:spPr>
            </p:pic>
            <p:pic>
              <p:nvPicPr>
                <p:cNvPr id="12" name="Picture 12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4991100" y="3009900"/>
                  <a:ext cx="1892300" cy="12700"/>
                </a:xfrm>
                <a:prstGeom prst="rect">
                  <a:avLst/>
                </a:prstGeom>
              </p:spPr>
            </p:pic>
            <p:pic>
              <p:nvPicPr>
                <p:cNvPr id="14" name="Picture 1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1879600" y="5194300"/>
                  <a:ext cx="1892300" cy="12700"/>
                </a:xfrm>
                <a:prstGeom prst="rect">
                  <a:avLst/>
                </a:prstGeom>
              </p:spPr>
            </p:pic>
            <p:pic>
              <p:nvPicPr>
                <p:cNvPr id="16" name="Picture 16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4991100" y="5194300"/>
                  <a:ext cx="1892300" cy="12700"/>
                </a:xfrm>
                <a:prstGeom prst="rect">
                  <a:avLst/>
                </a:prstGeom>
              </p:spPr>
            </p:pic>
            <p:pic>
              <p:nvPicPr>
                <p:cNvPr id="19" name="Picture 19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0400" y="2298700"/>
                  <a:ext cx="1092200" cy="444500"/>
                </a:xfrm>
                <a:prstGeom prst="rect">
                  <a:avLst/>
                </a:prstGeom>
              </p:spPr>
            </p:pic>
            <p:pic>
              <p:nvPicPr>
                <p:cNvPr id="21" name="Picture 21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83400" y="2298700"/>
                  <a:ext cx="1092200" cy="444500"/>
                </a:xfrm>
                <a:prstGeom prst="rect">
                  <a:avLst/>
                </a:prstGeom>
              </p:spPr>
            </p:pic>
            <p:pic>
              <p:nvPicPr>
                <p:cNvPr id="22" name="Picture 22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76400" y="2616200"/>
                  <a:ext cx="4533900" cy="787400"/>
                </a:xfrm>
                <a:prstGeom prst="rect">
                  <a:avLst/>
                </a:prstGeom>
              </p:spPr>
            </p:pic>
            <p:pic>
              <p:nvPicPr>
                <p:cNvPr id="23" name="Picture 23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59200" y="2298700"/>
                  <a:ext cx="1092200" cy="444500"/>
                </a:xfrm>
                <a:prstGeom prst="rect">
                  <a:avLst/>
                </a:prstGeom>
              </p:spPr>
            </p:pic>
            <p:pic>
              <p:nvPicPr>
                <p:cNvPr id="24" name="Picture 24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73300" y="4851400"/>
                  <a:ext cx="3962400" cy="749300"/>
                </a:xfrm>
                <a:prstGeom prst="rect">
                  <a:avLst/>
                </a:prstGeom>
              </p:spPr>
            </p:pic>
            <p:pic>
              <p:nvPicPr>
                <p:cNvPr id="25" name="Picture 25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59200" y="4483100"/>
                  <a:ext cx="1092200" cy="444500"/>
                </a:xfrm>
                <a:prstGeom prst="rect">
                  <a:avLst/>
                </a:prstGeom>
              </p:spPr>
            </p:pic>
            <p:pic>
              <p:nvPicPr>
                <p:cNvPr id="27" name="Picture 27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0400" y="4483100"/>
                  <a:ext cx="1092200" cy="444500"/>
                </a:xfrm>
                <a:prstGeom prst="rect">
                  <a:avLst/>
                </a:prstGeom>
              </p:spPr>
            </p:pic>
            <p:pic>
              <p:nvPicPr>
                <p:cNvPr id="29" name="Picture 29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83400" y="4483100"/>
                  <a:ext cx="1092200" cy="444500"/>
                </a:xfrm>
                <a:prstGeom prst="rect">
                  <a:avLst/>
                </a:prstGeom>
              </p:spPr>
            </p:pic>
            <p:pic>
              <p:nvPicPr>
                <p:cNvPr id="33" name="Picture 33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1879600" y="7264400"/>
                  <a:ext cx="1892300" cy="12700"/>
                </a:xfrm>
                <a:prstGeom prst="rect">
                  <a:avLst/>
                </a:prstGeom>
              </p:spPr>
            </p:pic>
            <p:pic>
              <p:nvPicPr>
                <p:cNvPr id="35" name="Picture 35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4991100" y="7264400"/>
                  <a:ext cx="1892300" cy="12700"/>
                </a:xfrm>
                <a:prstGeom prst="rect">
                  <a:avLst/>
                </a:prstGeom>
              </p:spPr>
            </p:pic>
            <p:pic>
              <p:nvPicPr>
                <p:cNvPr id="36" name="Picture 36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14500" y="6858000"/>
                  <a:ext cx="4546600" cy="850900"/>
                </a:xfrm>
                <a:prstGeom prst="rect">
                  <a:avLst/>
                </a:prstGeom>
              </p:spPr>
            </p:pic>
            <p:pic>
              <p:nvPicPr>
                <p:cNvPr id="38" name="Picture 38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28700" y="6286500"/>
                  <a:ext cx="736600" cy="876300"/>
                </a:xfrm>
                <a:prstGeom prst="rect">
                  <a:avLst/>
                </a:prstGeom>
              </p:spPr>
            </p:pic>
            <p:pic>
              <p:nvPicPr>
                <p:cNvPr id="39" name="Picture 39"/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02100" y="6261100"/>
                  <a:ext cx="863600" cy="1028700"/>
                </a:xfrm>
                <a:prstGeom prst="rect">
                  <a:avLst/>
                </a:prstGeom>
              </p:spPr>
            </p:pic>
            <p:pic>
              <p:nvPicPr>
                <p:cNvPr id="40" name="Picture 40"/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39000" y="6261100"/>
                  <a:ext cx="800100" cy="965200"/>
                </a:xfrm>
                <a:prstGeom prst="rect">
                  <a:avLst/>
                </a:prstGeom>
              </p:spPr>
            </p:pic>
            <p:pic>
              <p:nvPicPr>
                <p:cNvPr id="41" name="Picture 41"/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41900" y="6807200"/>
                  <a:ext cx="4368800" cy="8509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Group 47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50" name="Group 50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940800" y="4521200"/>
            <a:ext cx="1143000" cy="1231900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9" name="Group 5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5" name="그룹 64"/>
          <p:cNvGrpSpPr/>
          <p:nvPr/>
        </p:nvGrpSpPr>
        <p:grpSpPr>
          <a:xfrm>
            <a:off x="10669717" y="6705600"/>
            <a:ext cx="6426200" cy="1130300"/>
            <a:chOff x="10706100" y="4927600"/>
            <a:chExt cx="6426200" cy="1130300"/>
          </a:xfrm>
        </p:grpSpPr>
        <p:pic>
          <p:nvPicPr>
            <p:cNvPr id="56" name="Picture 56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4046200" y="4927600"/>
              <a:ext cx="3086100" cy="1130300"/>
            </a:xfrm>
            <a:prstGeom prst="rect">
              <a:avLst/>
            </a:prstGeom>
          </p:spPr>
        </p:pic>
        <p:pic>
          <p:nvPicPr>
            <p:cNvPr id="60" name="Picture 60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706100" y="4927600"/>
              <a:ext cx="3086100" cy="1130300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9554176" y="1860550"/>
            <a:ext cx="9565674" cy="6819900"/>
            <a:chOff x="9554176" y="1860550"/>
            <a:chExt cx="9565674" cy="6819900"/>
          </a:xfrm>
        </p:grpSpPr>
        <p:grpSp>
          <p:nvGrpSpPr>
            <p:cNvPr id="64" name="그룹 63"/>
            <p:cNvGrpSpPr/>
            <p:nvPr/>
          </p:nvGrpSpPr>
          <p:grpSpPr>
            <a:xfrm>
              <a:off x="9554176" y="3841750"/>
              <a:ext cx="8051800" cy="4838700"/>
              <a:chOff x="9563100" y="2082800"/>
              <a:chExt cx="8051800" cy="4838700"/>
            </a:xfrm>
          </p:grpSpPr>
          <p:pic>
            <p:nvPicPr>
              <p:cNvPr id="54" name="Picture 54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874500" y="2082800"/>
                <a:ext cx="3543300" cy="2984500"/>
              </a:xfrm>
              <a:prstGeom prst="rect">
                <a:avLst/>
              </a:prstGeom>
            </p:spPr>
          </p:pic>
          <p:pic>
            <p:nvPicPr>
              <p:cNvPr id="57" name="Picture 57"/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500100" y="4889500"/>
                <a:ext cx="3670300" cy="1308100"/>
              </a:xfrm>
              <a:prstGeom prst="rect">
                <a:avLst/>
              </a:prstGeom>
            </p:spPr>
          </p:pic>
          <p:pic>
            <p:nvPicPr>
              <p:cNvPr id="58" name="Picture 58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3068300" y="6007100"/>
                <a:ext cx="4546600" cy="914400"/>
              </a:xfrm>
              <a:prstGeom prst="rect">
                <a:avLst/>
              </a:prstGeom>
            </p:spPr>
          </p:pic>
          <p:pic>
            <p:nvPicPr>
              <p:cNvPr id="61" name="Picture 61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72700" y="4889500"/>
                <a:ext cx="3683000" cy="1308100"/>
              </a:xfrm>
              <a:prstGeom prst="rect">
                <a:avLst/>
              </a:prstGeom>
            </p:spPr>
          </p:pic>
          <p:pic>
            <p:nvPicPr>
              <p:cNvPr id="62" name="Picture 62"/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563100" y="6007100"/>
                <a:ext cx="4711700" cy="914400"/>
              </a:xfrm>
              <a:prstGeom prst="rect">
                <a:avLst/>
              </a:prstGeom>
            </p:spPr>
          </p:pic>
        </p:grpSp>
        <p:pic>
          <p:nvPicPr>
            <p:cNvPr id="63" name="Picture 63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9759950" y="1860550"/>
              <a:ext cx="9359900" cy="3086100"/>
            </a:xfrm>
            <a:prstGeom prst="rect">
              <a:avLst/>
            </a:prstGeom>
          </p:spPr>
        </p:pic>
      </p:grpSp>
      <p:grpSp>
        <p:nvGrpSpPr>
          <p:cNvPr id="71" name="그룹 70"/>
          <p:cNvGrpSpPr/>
          <p:nvPr/>
        </p:nvGrpSpPr>
        <p:grpSpPr>
          <a:xfrm>
            <a:off x="177800" y="1849395"/>
            <a:ext cx="5260975" cy="2215978"/>
            <a:chOff x="177800" y="1849395"/>
            <a:chExt cx="5260975" cy="2215978"/>
          </a:xfrm>
        </p:grpSpPr>
        <p:sp>
          <p:nvSpPr>
            <p:cNvPr id="69" name="타원 68"/>
            <p:cNvSpPr/>
            <p:nvPr/>
          </p:nvSpPr>
          <p:spPr>
            <a:xfrm>
              <a:off x="3254375" y="1880973"/>
              <a:ext cx="2184400" cy="218440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177800" y="1849395"/>
              <a:ext cx="2184400" cy="218440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0" y="4749800"/>
            <a:ext cx="5372100" cy="229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-101600"/>
            <a:ext cx="6616700" cy="890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200" y="6134100"/>
            <a:ext cx="41910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442</Words>
  <Application>Microsoft Office PowerPoint</Application>
  <PresentationFormat>사용자 지정</PresentationFormat>
  <Paragraphs>46</Paragraphs>
  <Slides>23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YUHAN</dc:creator>
  <cp:lastModifiedBy>YUHAN</cp:lastModifiedBy>
  <cp:revision>8</cp:revision>
  <dcterms:created xsi:type="dcterms:W3CDTF">2006-08-16T00:00:00Z</dcterms:created>
  <dcterms:modified xsi:type="dcterms:W3CDTF">2024-06-20T03:38:57Z</dcterms:modified>
</cp:coreProperties>
</file>